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DC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47" d="100"/>
          <a:sy n="147" d="100"/>
        </p:scale>
        <p:origin x="46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7B25C5-7578-4BB0-A64B-460C56928A1E}" type="datetimeFigureOut">
              <a:rPr lang="uk-UA" smtClean="0"/>
              <a:t>23.06.2020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DC2322-6972-4806-AD68-58165845C5B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985680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7"/>
          <p:cNvSpPr/>
          <p:nvPr userDrawn="1"/>
        </p:nvSpPr>
        <p:spPr>
          <a:xfrm>
            <a:off x="0" y="0"/>
            <a:ext cx="9144000" cy="3851856"/>
          </a:xfrm>
          <a:prstGeom prst="rect">
            <a:avLst/>
          </a:prstGeom>
          <a:solidFill>
            <a:srgbClr val="FED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9" y="2196"/>
            <a:ext cx="9135024" cy="514130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5415" y="3898055"/>
            <a:ext cx="1620093" cy="10802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171" y="1171977"/>
            <a:ext cx="813095" cy="81256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39"/>
          <a:stretch/>
        </p:blipFill>
        <p:spPr>
          <a:xfrm>
            <a:off x="3902" y="2202287"/>
            <a:ext cx="429095" cy="84476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3900" y="-46199"/>
            <a:ext cx="598869" cy="59886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95"/>
          <a:stretch/>
        </p:blipFill>
        <p:spPr>
          <a:xfrm>
            <a:off x="1397052" y="4750096"/>
            <a:ext cx="787321" cy="395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038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7"/>
          <p:cNvSpPr/>
          <p:nvPr userDrawn="1"/>
        </p:nvSpPr>
        <p:spPr>
          <a:xfrm>
            <a:off x="0" y="1294316"/>
            <a:ext cx="9144000" cy="3851856"/>
          </a:xfrm>
          <a:prstGeom prst="rect">
            <a:avLst/>
          </a:prstGeom>
          <a:solidFill>
            <a:srgbClr val="FED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4" name="Рисунок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44"/>
          <a:stretch/>
        </p:blipFill>
        <p:spPr>
          <a:xfrm>
            <a:off x="8976" y="1296518"/>
            <a:ext cx="9135024" cy="384859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5415" y="118124"/>
            <a:ext cx="1620093" cy="10802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171" y="2466301"/>
            <a:ext cx="813095" cy="81256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39"/>
          <a:stretch/>
        </p:blipFill>
        <p:spPr>
          <a:xfrm>
            <a:off x="3902" y="2923500"/>
            <a:ext cx="429095" cy="84476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456" y="-46199"/>
            <a:ext cx="598869" cy="59886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95"/>
          <a:stretch/>
        </p:blipFill>
        <p:spPr>
          <a:xfrm>
            <a:off x="4069405" y="4750096"/>
            <a:ext cx="787321" cy="395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912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ристуваць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кутник 8"/>
          <p:cNvSpPr/>
          <p:nvPr userDrawn="1"/>
        </p:nvSpPr>
        <p:spPr>
          <a:xfrm>
            <a:off x="6729211" y="0"/>
            <a:ext cx="2414789" cy="5143500"/>
          </a:xfrm>
          <a:prstGeom prst="rect">
            <a:avLst/>
          </a:prstGeom>
          <a:solidFill>
            <a:srgbClr val="FED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844" y="3788603"/>
            <a:ext cx="1620093" cy="108021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5" y="0"/>
            <a:ext cx="9138926" cy="51435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0057" y="3136003"/>
            <a:ext cx="813095" cy="81256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456" y="-46199"/>
            <a:ext cx="598869" cy="59886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95"/>
          <a:stretch/>
        </p:blipFill>
        <p:spPr>
          <a:xfrm>
            <a:off x="4069405" y="4750096"/>
            <a:ext cx="787321" cy="39501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39"/>
          <a:stretch/>
        </p:blipFill>
        <p:spPr>
          <a:xfrm>
            <a:off x="3902" y="2923500"/>
            <a:ext cx="429095" cy="84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250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Користуваць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кутник 6"/>
          <p:cNvSpPr/>
          <p:nvPr userDrawn="1"/>
        </p:nvSpPr>
        <p:spPr>
          <a:xfrm>
            <a:off x="0" y="2569335"/>
            <a:ext cx="9144000" cy="2574165"/>
          </a:xfrm>
          <a:prstGeom prst="rect">
            <a:avLst/>
          </a:prstGeom>
          <a:solidFill>
            <a:srgbClr val="FED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5415" y="118124"/>
            <a:ext cx="1620093" cy="108021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194"/>
          <a:stretch/>
        </p:blipFill>
        <p:spPr>
          <a:xfrm>
            <a:off x="8976" y="2577966"/>
            <a:ext cx="9135024" cy="256070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320" y="3768262"/>
            <a:ext cx="813095" cy="81256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39"/>
          <a:stretch/>
        </p:blipFill>
        <p:spPr>
          <a:xfrm>
            <a:off x="8976" y="920835"/>
            <a:ext cx="429095" cy="84476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6026" y="2207603"/>
            <a:ext cx="598869" cy="59886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95"/>
          <a:stretch/>
        </p:blipFill>
        <p:spPr>
          <a:xfrm>
            <a:off x="2948943" y="4752287"/>
            <a:ext cx="787321" cy="395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635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Користуваць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6"/>
          <a:stretch/>
        </p:blipFill>
        <p:spPr>
          <a:xfrm>
            <a:off x="-1" y="-1"/>
            <a:ext cx="9144001" cy="51322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1481" y="4153433"/>
            <a:ext cx="813095" cy="81256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01" r="1"/>
          <a:stretch/>
        </p:blipFill>
        <p:spPr>
          <a:xfrm>
            <a:off x="3664040" y="3232592"/>
            <a:ext cx="858000" cy="84476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8290" y="0"/>
            <a:ext cx="598869" cy="59886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65" b="3962"/>
          <a:stretch/>
        </p:blipFill>
        <p:spPr>
          <a:xfrm>
            <a:off x="0" y="1034541"/>
            <a:ext cx="406538" cy="755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116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Користуваць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" y="0"/>
            <a:ext cx="9138926" cy="5143500"/>
          </a:xfrm>
          <a:prstGeom prst="rect">
            <a:avLst/>
          </a:prstGeom>
        </p:spPr>
      </p:pic>
      <p:sp>
        <p:nvSpPr>
          <p:cNvPr id="7" name="Прямокутник 6"/>
          <p:cNvSpPr/>
          <p:nvPr userDrawn="1"/>
        </p:nvSpPr>
        <p:spPr>
          <a:xfrm>
            <a:off x="0" y="0"/>
            <a:ext cx="9144000" cy="1275008"/>
          </a:xfrm>
          <a:prstGeom prst="rect">
            <a:avLst/>
          </a:prstGeom>
          <a:solidFill>
            <a:srgbClr val="FED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26977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Користуваць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кутник 6"/>
          <p:cNvSpPr/>
          <p:nvPr userDrawn="1"/>
        </p:nvSpPr>
        <p:spPr>
          <a:xfrm>
            <a:off x="0" y="0"/>
            <a:ext cx="9144000" cy="1275008"/>
          </a:xfrm>
          <a:prstGeom prst="rect">
            <a:avLst/>
          </a:prstGeom>
          <a:solidFill>
            <a:srgbClr val="FED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9127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Користуваць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" y="0"/>
            <a:ext cx="9138926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065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02029E-E3A8-4204-BDEE-0798EB9DD63B}" type="datetimeFigureOut">
              <a:rPr lang="uk-UA" smtClean="0"/>
              <a:t>23.06.2020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0D4FE4-04C3-4447-A1BC-794AC5E9B3EA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29336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8" r:id="rId7"/>
    <p:sldLayoutId id="2147483667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6610" y="4188820"/>
            <a:ext cx="5311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latin typeface="Vinnytsia Serif" panose="00000500000000000000" pitchFamily="50" charset="0"/>
              </a:rPr>
              <a:t>Заголовок презентації</a:t>
            </a:r>
            <a:endParaRPr lang="uk-UA" sz="3200" dirty="0">
              <a:latin typeface="Vinnytsia Serif" panose="00000500000000000000" pitchFamily="50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745787" y="415047"/>
            <a:ext cx="5272392" cy="30155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TextBox 5"/>
          <p:cNvSpPr txBox="1"/>
          <p:nvPr/>
        </p:nvSpPr>
        <p:spPr>
          <a:xfrm>
            <a:off x="2949102" y="1753557"/>
            <a:ext cx="7863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>
                <a:solidFill>
                  <a:schemeClr val="bg1"/>
                </a:solidFill>
                <a:latin typeface="Vinnytsia Sans" panose="00000500000000000000" pitchFamily="50" charset="0"/>
              </a:rPr>
              <a:t>фото</a:t>
            </a:r>
            <a:endParaRPr lang="uk-UA" sz="1600" dirty="0">
              <a:solidFill>
                <a:schemeClr val="bg1"/>
              </a:solidFill>
              <a:latin typeface="Vinnytsia Sans" panose="00000500000000000000" pitchFamily="50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2741" y="1465634"/>
            <a:ext cx="2191966" cy="219196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4"/>
          <a:stretch/>
        </p:blipFill>
        <p:spPr>
          <a:xfrm>
            <a:off x="-6485" y="123217"/>
            <a:ext cx="1268834" cy="1630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78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752272" y="1712069"/>
            <a:ext cx="5272392" cy="30155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" name="TextBox 2"/>
          <p:cNvSpPr txBox="1"/>
          <p:nvPr/>
        </p:nvSpPr>
        <p:spPr>
          <a:xfrm>
            <a:off x="2955587" y="3050579"/>
            <a:ext cx="7863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>
                <a:solidFill>
                  <a:schemeClr val="bg1"/>
                </a:solidFill>
                <a:latin typeface="Vinnytsia Sans" panose="00000500000000000000" pitchFamily="50" charset="0"/>
              </a:rPr>
              <a:t>фото</a:t>
            </a:r>
            <a:endParaRPr lang="uk-UA" sz="1600" dirty="0">
              <a:solidFill>
                <a:schemeClr val="bg1"/>
              </a:solidFill>
              <a:latin typeface="Vinnytsia Sans" panose="00000500000000000000" pitchFamily="50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9226" y="2762656"/>
            <a:ext cx="2191966" cy="21919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78"/>
          <a:stretch/>
        </p:blipFill>
        <p:spPr>
          <a:xfrm>
            <a:off x="-12970" y="1420239"/>
            <a:ext cx="1281804" cy="163034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93095" y="397162"/>
            <a:ext cx="5311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latin typeface="Vinnytsia Serif" panose="00000500000000000000" pitchFamily="50" charset="0"/>
              </a:rPr>
              <a:t>Заголовок презентації</a:t>
            </a:r>
            <a:endParaRPr lang="uk-UA" sz="3200" dirty="0">
              <a:latin typeface="Vinnytsia Serif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9718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3640" y="1493145"/>
            <a:ext cx="5311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dirty="0" smtClean="0">
                <a:latin typeface="Vinnytsia Serif" panose="00000500000000000000" pitchFamily="50" charset="0"/>
              </a:rPr>
              <a:t>Заголовок </a:t>
            </a:r>
          </a:p>
          <a:p>
            <a:r>
              <a:rPr lang="uk-UA" sz="4800" dirty="0" smtClean="0">
                <a:latin typeface="Vinnytsia Serif" panose="00000500000000000000" pitchFamily="50" charset="0"/>
              </a:rPr>
              <a:t>презентації</a:t>
            </a:r>
            <a:endParaRPr lang="uk-UA" sz="4800" dirty="0">
              <a:latin typeface="Vinnytsia Serif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3866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274" y="816428"/>
            <a:ext cx="53113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latin typeface="Vinnytsia Serif" panose="00000500000000000000" pitchFamily="50" charset="0"/>
              </a:rPr>
              <a:t>Заголовок </a:t>
            </a:r>
          </a:p>
          <a:p>
            <a:r>
              <a:rPr lang="uk-UA" sz="3200" dirty="0" smtClean="0">
                <a:latin typeface="Vinnytsia Serif" panose="00000500000000000000" pitchFamily="50" charset="0"/>
              </a:rPr>
              <a:t>презентації</a:t>
            </a:r>
            <a:endParaRPr lang="uk-UA" sz="3200" dirty="0">
              <a:latin typeface="Vinnytsia Serif" panose="00000500000000000000" pitchFamily="50" charset="0"/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732005" y="2263301"/>
            <a:ext cx="5272392" cy="28801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" name="TextBox 3"/>
          <p:cNvSpPr txBox="1"/>
          <p:nvPr/>
        </p:nvSpPr>
        <p:spPr>
          <a:xfrm>
            <a:off x="2975041" y="3525946"/>
            <a:ext cx="7863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>
                <a:solidFill>
                  <a:schemeClr val="bg1"/>
                </a:solidFill>
                <a:latin typeface="Vinnytsia Sans" panose="00000500000000000000" pitchFamily="50" charset="0"/>
              </a:rPr>
              <a:t>фото</a:t>
            </a:r>
            <a:endParaRPr lang="uk-UA" sz="1600" dirty="0">
              <a:solidFill>
                <a:schemeClr val="bg1"/>
              </a:solidFill>
              <a:latin typeface="Vinnytsia Sans" panose="00000500000000000000" pitchFamily="50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296"/>
          <a:stretch/>
        </p:blipFill>
        <p:spPr>
          <a:xfrm>
            <a:off x="4901929" y="4046708"/>
            <a:ext cx="2191966" cy="10894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28"/>
          <a:stretch/>
        </p:blipFill>
        <p:spPr>
          <a:xfrm>
            <a:off x="-6485" y="2691321"/>
            <a:ext cx="1280992" cy="1630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1703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3640" y="1493145"/>
            <a:ext cx="5311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dirty="0" smtClean="0">
                <a:latin typeface="Vinnytsia Serif" panose="00000500000000000000" pitchFamily="50" charset="0"/>
              </a:rPr>
              <a:t>Заголовок </a:t>
            </a:r>
          </a:p>
          <a:p>
            <a:r>
              <a:rPr lang="uk-UA" sz="4800" dirty="0" smtClean="0">
                <a:latin typeface="Vinnytsia Serif" panose="00000500000000000000" pitchFamily="50" charset="0"/>
              </a:rPr>
              <a:t>розділу</a:t>
            </a:r>
            <a:endParaRPr lang="uk-UA" sz="4800" dirty="0">
              <a:latin typeface="Vinnytsia Serif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90856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2848" y="420837"/>
            <a:ext cx="5311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latin typeface="Vinnytsia Serif" panose="00000500000000000000" pitchFamily="50" charset="0"/>
              </a:rPr>
              <a:t>Заголовок слайду</a:t>
            </a:r>
            <a:endParaRPr lang="uk-UA" sz="3200" dirty="0">
              <a:latin typeface="Vinnytsia Serif" panose="00000500000000000000" pitchFamily="50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2848" y="1494122"/>
            <a:ext cx="53113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>
                <a:latin typeface="Vinnytsia Sans" panose="00000500000000000000" pitchFamily="50" charset="0"/>
              </a:rPr>
              <a:t>Текст слайду</a:t>
            </a:r>
            <a:endParaRPr lang="uk-UA" sz="1600" dirty="0">
              <a:latin typeface="Vinnytsia Sans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42242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2848" y="420837"/>
            <a:ext cx="5311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latin typeface="Vinnytsia Serif" panose="00000500000000000000" pitchFamily="50" charset="0"/>
              </a:rPr>
              <a:t>Заголовок слайду</a:t>
            </a:r>
            <a:endParaRPr lang="uk-UA" sz="3200" dirty="0">
              <a:latin typeface="Vinnytsia Serif" panose="00000500000000000000" pitchFamily="50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2848" y="1494122"/>
            <a:ext cx="53113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>
                <a:latin typeface="Vinnytsia Sans" panose="00000500000000000000" pitchFamily="50" charset="0"/>
              </a:rPr>
              <a:t>Текст слайду</a:t>
            </a:r>
            <a:endParaRPr lang="uk-UA" sz="1600" dirty="0">
              <a:latin typeface="Vinnytsia Sans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11304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2848" y="524586"/>
            <a:ext cx="53113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>
                <a:latin typeface="Vinnytsia Sans" panose="00000500000000000000" pitchFamily="50" charset="0"/>
              </a:rPr>
              <a:t>Текст слайду без заголовка</a:t>
            </a:r>
            <a:endParaRPr lang="uk-UA" sz="1600" dirty="0">
              <a:latin typeface="Vinnytsia Sans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25520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3640" y="1493145"/>
            <a:ext cx="5311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dirty="0" smtClean="0">
                <a:latin typeface="Vinnytsia Serif" panose="00000500000000000000" pitchFamily="50" charset="0"/>
              </a:rPr>
              <a:t>Дякую</a:t>
            </a:r>
          </a:p>
          <a:p>
            <a:r>
              <a:rPr lang="uk-UA" sz="4800" dirty="0">
                <a:latin typeface="Vinnytsia Serif" panose="00000500000000000000" pitchFamily="50" charset="0"/>
              </a:rPr>
              <a:t>з</a:t>
            </a:r>
            <a:r>
              <a:rPr lang="uk-UA" sz="4800" dirty="0" smtClean="0">
                <a:latin typeface="Vinnytsia Serif" panose="00000500000000000000" pitchFamily="50" charset="0"/>
              </a:rPr>
              <a:t>а увагу!</a:t>
            </a:r>
            <a:endParaRPr lang="uk-UA" sz="4800" dirty="0">
              <a:latin typeface="Vinnytsia Serif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005411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275</TotalTime>
  <Words>29</Words>
  <Application>Microsoft Office PowerPoint</Application>
  <PresentationFormat>Екран (16:9)</PresentationFormat>
  <Paragraphs>18</Paragraphs>
  <Slides>9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Vinnytsia Sans</vt:lpstr>
      <vt:lpstr>Vinnytsia Serif</vt:lpstr>
      <vt:lpstr>Тема Office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Мірчук Сергій Валерійович</dc:creator>
  <cp:lastModifiedBy>Мірчук Сергій Валерійович</cp:lastModifiedBy>
  <cp:revision>10</cp:revision>
  <dcterms:created xsi:type="dcterms:W3CDTF">2020-06-23T09:28:56Z</dcterms:created>
  <dcterms:modified xsi:type="dcterms:W3CDTF">2020-06-23T14:04:46Z</dcterms:modified>
</cp:coreProperties>
</file>